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9" r:id="rId3"/>
    <p:sldId id="258" r:id="rId4"/>
    <p:sldId id="260" r:id="rId5"/>
    <p:sldId id="262" r:id="rId6"/>
    <p:sldId id="261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353" autoAdjust="0"/>
  </p:normalViewPr>
  <p:slideViewPr>
    <p:cSldViewPr>
      <p:cViewPr varScale="1">
        <p:scale>
          <a:sx n="82" d="100"/>
          <a:sy n="82" d="100"/>
        </p:scale>
        <p:origin x="-160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C61DCC-6DB6-4886-BBE0-9F8592CFD7B8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1E2FE7-E9EB-4ABF-95CB-D4BE9326B0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696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1E2FE7-E9EB-4ABF-95CB-D4BE9326B09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976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u="sng" dirty="0" smtClean="0"/>
              <a:t>DRM Color Manager</a:t>
            </a:r>
            <a:endParaRPr lang="en-US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Shashank Sharma</a:t>
            </a:r>
          </a:p>
          <a:p>
            <a:r>
              <a:rPr lang="en-US" dirty="0" smtClean="0"/>
              <a:t>Vikas Korjani</a:t>
            </a:r>
          </a:p>
          <a:p>
            <a:r>
              <a:rPr lang="en-US" dirty="0" smtClean="0"/>
              <a:t>	Sonika Jindal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689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DRM Color </a:t>
            </a:r>
            <a:r>
              <a:rPr lang="en-US" dirty="0" smtClean="0"/>
              <a:t>Manager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Color manager will </a:t>
            </a:r>
            <a:r>
              <a:rPr lang="en-US" dirty="0" smtClean="0"/>
              <a:t>provide</a:t>
            </a:r>
            <a:r>
              <a:rPr lang="en-US" dirty="0" smtClean="0"/>
              <a:t> a common interface for all the color correction properties like CSC, Gamma, Hue and Saturation, Contrast and Brightness etc.</a:t>
            </a:r>
          </a:p>
          <a:p>
            <a:r>
              <a:rPr lang="en-US" dirty="0" smtClean="0"/>
              <a:t>Color manager will </a:t>
            </a:r>
            <a:r>
              <a:rPr lang="en-US" dirty="0" smtClean="0"/>
              <a:t>be </a:t>
            </a:r>
            <a:r>
              <a:rPr lang="en-US" dirty="0" smtClean="0"/>
              <a:t>a </a:t>
            </a:r>
            <a:r>
              <a:rPr lang="en-US" dirty="0" smtClean="0"/>
              <a:t>DRM blob property. Need to write a </a:t>
            </a:r>
            <a:r>
              <a:rPr lang="en-US" dirty="0" err="1" smtClean="0"/>
              <a:t>set_blob</a:t>
            </a:r>
            <a:r>
              <a:rPr lang="en-US" dirty="0" smtClean="0"/>
              <a:t> support.</a:t>
            </a:r>
            <a:endParaRPr lang="en-US" dirty="0" smtClean="0"/>
          </a:p>
          <a:p>
            <a:r>
              <a:rPr lang="en-US" dirty="0" smtClean="0"/>
              <a:t>Every driver can r</a:t>
            </a:r>
            <a:r>
              <a:rPr lang="en-US" dirty="0" smtClean="0"/>
              <a:t>egister its hardware’s supported color correction properties, and their get and set handlers.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155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Driver’s Registration with DRM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 drivers </a:t>
            </a:r>
            <a:r>
              <a:rPr lang="en-US" dirty="0" err="1" smtClean="0"/>
              <a:t>init</a:t>
            </a:r>
            <a:r>
              <a:rPr lang="en-US" dirty="0" smtClean="0"/>
              <a:t> function will call a </a:t>
            </a:r>
            <a:r>
              <a:rPr lang="en-US" dirty="0" err="1" smtClean="0"/>
              <a:t>drm_register_color_manager</a:t>
            </a:r>
            <a:r>
              <a:rPr lang="en-US" dirty="0" smtClean="0"/>
              <a:t>() function with following set of information in form of a filled data structure:</a:t>
            </a:r>
          </a:p>
          <a:p>
            <a:pPr lvl="1"/>
            <a:r>
              <a:rPr lang="en-US" dirty="0" smtClean="0"/>
              <a:t>.set handler (</a:t>
            </a:r>
            <a:r>
              <a:rPr lang="en-US" dirty="0" err="1" smtClean="0"/>
              <a:t>intel_clrmgr_set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.get handler (</a:t>
            </a:r>
            <a:r>
              <a:rPr lang="en-US" dirty="0" err="1" smtClean="0"/>
              <a:t>intel_clrmgr_get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. property identifier structure </a:t>
            </a:r>
          </a:p>
          <a:p>
            <a:pPr lvl="2"/>
            <a:r>
              <a:rPr lang="en-US" dirty="0" smtClean="0"/>
              <a:t>Name of all properties</a:t>
            </a:r>
          </a:p>
          <a:p>
            <a:pPr lvl="2"/>
            <a:r>
              <a:rPr lang="en-US" dirty="0" smtClean="0"/>
              <a:t>id for all properties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562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Registration </a:t>
            </a:r>
            <a:r>
              <a:rPr lang="en-US" dirty="0" err="1" smtClean="0"/>
              <a:t>cont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F</a:t>
            </a:r>
            <a:r>
              <a:rPr lang="en-US" dirty="0" smtClean="0"/>
              <a:t>or example this(i915) driver can send this data to </a:t>
            </a:r>
            <a:r>
              <a:rPr lang="en-US" dirty="0" err="1" smtClean="0"/>
              <a:t>drm_register_clrmgr</a:t>
            </a:r>
            <a:r>
              <a:rPr lang="en-US" dirty="0" smtClean="0"/>
              <a:t>() function</a:t>
            </a:r>
          </a:p>
          <a:p>
            <a:r>
              <a:rPr lang="en-US" dirty="0" smtClean="0"/>
              <a:t>.get = </a:t>
            </a:r>
            <a:r>
              <a:rPr lang="en-US" dirty="0" err="1" smtClean="0"/>
              <a:t>intel_clrmgr_get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.set </a:t>
            </a:r>
            <a:r>
              <a:rPr lang="en-US" dirty="0"/>
              <a:t>= </a:t>
            </a:r>
            <a:r>
              <a:rPr lang="en-US" dirty="0" err="1" smtClean="0"/>
              <a:t>intel_clrmgr_set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.properties {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 {id =0, name=“</a:t>
            </a:r>
            <a:r>
              <a:rPr lang="en-US" dirty="0" err="1" smtClean="0"/>
              <a:t>csc_correction</a:t>
            </a:r>
            <a:r>
              <a:rPr lang="en-US" dirty="0" smtClean="0"/>
              <a:t>”},</a:t>
            </a:r>
          </a:p>
          <a:p>
            <a:pPr marL="0" indent="0">
              <a:buNone/>
            </a:pPr>
            <a:r>
              <a:rPr lang="en-US" dirty="0"/>
              <a:t>	 {id =1, name</a:t>
            </a:r>
            <a:r>
              <a:rPr lang="en-US" dirty="0" smtClean="0"/>
              <a:t>=“</a:t>
            </a:r>
            <a:r>
              <a:rPr lang="en-US" dirty="0" err="1" smtClean="0"/>
              <a:t>gamma_correction</a:t>
            </a:r>
            <a:r>
              <a:rPr lang="en-US" dirty="0" smtClean="0"/>
              <a:t>”},</a:t>
            </a:r>
          </a:p>
          <a:p>
            <a:pPr marL="0" indent="0">
              <a:buNone/>
            </a:pPr>
            <a:r>
              <a:rPr lang="en-US" dirty="0"/>
              <a:t>	 {id </a:t>
            </a:r>
            <a:r>
              <a:rPr lang="en-US" dirty="0" smtClean="0"/>
              <a:t>=2, </a:t>
            </a:r>
            <a:r>
              <a:rPr lang="en-US" dirty="0"/>
              <a:t>name</a:t>
            </a:r>
            <a:r>
              <a:rPr lang="en-US" dirty="0" smtClean="0"/>
              <a:t>=“</a:t>
            </a:r>
            <a:r>
              <a:rPr lang="en-US" dirty="0" err="1" smtClean="0"/>
              <a:t>hue_n_saturation</a:t>
            </a:r>
            <a:r>
              <a:rPr lang="en-US" dirty="0" smtClean="0"/>
              <a:t>”},</a:t>
            </a:r>
          </a:p>
          <a:p>
            <a:pPr marL="0" indent="0">
              <a:buNone/>
            </a:pPr>
            <a:r>
              <a:rPr lang="en-US" dirty="0"/>
              <a:t>	 {id </a:t>
            </a:r>
            <a:r>
              <a:rPr lang="en-US" dirty="0" smtClean="0"/>
              <a:t>=3, </a:t>
            </a:r>
            <a:r>
              <a:rPr lang="en-US" dirty="0"/>
              <a:t>name</a:t>
            </a:r>
            <a:r>
              <a:rPr lang="en-US" dirty="0" smtClean="0"/>
              <a:t>=“</a:t>
            </a:r>
            <a:r>
              <a:rPr lang="en-US" dirty="0" err="1" smtClean="0"/>
              <a:t>contrast_n_brightness</a:t>
            </a:r>
            <a:r>
              <a:rPr lang="en-US" dirty="0" smtClean="0"/>
              <a:t>”},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}</a:t>
            </a:r>
          </a:p>
        </p:txBody>
      </p:sp>
    </p:spTree>
    <p:extLst>
      <p:ext uri="{BB962C8B-B14F-4D97-AF65-F5344CB8AC3E}">
        <p14:creationId xmlns:p14="http://schemas.microsoft.com/office/powerpoint/2010/main" val="1650851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Color EDID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62500" lnSpcReduction="2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Color EDID is the protocol </a:t>
            </a:r>
            <a:r>
              <a:rPr lang="en-US" dirty="0"/>
              <a:t>to extract information from the first 32 bits of the </a:t>
            </a:r>
            <a:r>
              <a:rPr lang="en-US" dirty="0" smtClean="0"/>
              <a:t>blob, sent from </a:t>
            </a:r>
            <a:r>
              <a:rPr lang="en-US" dirty="0" err="1" smtClean="0"/>
              <a:t>set_blob</a:t>
            </a:r>
            <a:endParaRPr lang="en-US" dirty="0" smtClean="0"/>
          </a:p>
          <a:p>
            <a:r>
              <a:rPr lang="en-US" dirty="0" smtClean="0"/>
              <a:t>Property ID: color property ID registered by the driver during registration time.</a:t>
            </a:r>
          </a:p>
          <a:p>
            <a:r>
              <a:rPr lang="en-US" dirty="0" smtClean="0"/>
              <a:t>Enable / Disable : Both enable disable will call </a:t>
            </a:r>
            <a:r>
              <a:rPr lang="en-US" dirty="0" err="1" smtClean="0"/>
              <a:t>set_property</a:t>
            </a:r>
            <a:r>
              <a:rPr lang="en-US" dirty="0" smtClean="0"/>
              <a:t>() handler, with corresponding hints to enable / disable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Identifier</a:t>
            </a:r>
            <a:r>
              <a:rPr lang="en-US" dirty="0" smtClean="0"/>
              <a:t>: This byte will represent HW specific identification, for example, if a driver wants to enable CSC on a particular plane only, or wants to enable gamma over pipe level. This field can be differently set corresponding to different </a:t>
            </a:r>
            <a:r>
              <a:rPr lang="en-US" dirty="0" err="1" smtClean="0"/>
              <a:t>hardwares</a:t>
            </a:r>
            <a:r>
              <a:rPr lang="en-US" dirty="0" smtClean="0"/>
              <a:t>, based on the hardware capabilities. </a:t>
            </a:r>
          </a:p>
          <a:p>
            <a:r>
              <a:rPr lang="en-US" dirty="0" smtClean="0"/>
              <a:t>No of data bytes: No of correction data bytes following this block(</a:t>
            </a:r>
            <a:r>
              <a:rPr lang="en-US" dirty="0" smtClean="0">
                <a:solidFill>
                  <a:schemeClr val="accent2"/>
                </a:solidFill>
              </a:rPr>
              <a:t>This can support max no 255, do we need more ?</a:t>
            </a:r>
            <a:r>
              <a:rPr lang="en-US" dirty="0" smtClean="0"/>
              <a:t>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676400"/>
            <a:ext cx="7394575" cy="1042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89513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Set/Get </a:t>
            </a:r>
            <a:r>
              <a:rPr lang="en-US" dirty="0" err="1" smtClean="0"/>
              <a:t>color_manager</a:t>
            </a:r>
            <a:r>
              <a:rPr lang="en-US" dirty="0" smtClean="0"/>
              <a:t> blob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Userspace can call </a:t>
            </a:r>
            <a:r>
              <a:rPr lang="en-US" dirty="0" err="1" smtClean="0"/>
              <a:t>set_blob</a:t>
            </a:r>
            <a:r>
              <a:rPr lang="en-US" dirty="0" smtClean="0"/>
              <a:t>() or </a:t>
            </a:r>
            <a:r>
              <a:rPr lang="en-US" dirty="0" err="1" smtClean="0"/>
              <a:t>get_blob</a:t>
            </a:r>
            <a:r>
              <a:rPr lang="en-US" dirty="0" smtClean="0"/>
              <a:t>() on property “</a:t>
            </a:r>
            <a:r>
              <a:rPr lang="en-US" dirty="0" err="1" smtClean="0"/>
              <a:t>color_manager</a:t>
            </a:r>
            <a:r>
              <a:rPr lang="en-US" dirty="0" smtClean="0"/>
              <a:t>” with data header loaded as per color EDID protocol</a:t>
            </a:r>
          </a:p>
          <a:p>
            <a:r>
              <a:rPr lang="en-US" dirty="0" smtClean="0"/>
              <a:t>The DRM layer will do the validation, and process the header data only, extract information, and call the corresponding handler with </a:t>
            </a:r>
            <a:r>
              <a:rPr lang="en-US" dirty="0" err="1" smtClean="0"/>
              <a:t>raw_data</a:t>
            </a:r>
            <a:r>
              <a:rPr lang="en-US" dirty="0" smtClean="0"/>
              <a:t> and identifier</a:t>
            </a:r>
          </a:p>
          <a:p>
            <a:r>
              <a:rPr lang="en-US" dirty="0" smtClean="0"/>
              <a:t>For example for property id = 1, enable property with 255 correction values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924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come up with a DRM library to expose APIs for </a:t>
            </a:r>
            <a:r>
              <a:rPr lang="en-US" dirty="0" err="1" smtClean="0"/>
              <a:t>set_blob</a:t>
            </a:r>
            <a:r>
              <a:rPr lang="en-US" dirty="0" smtClean="0"/>
              <a:t>() and </a:t>
            </a:r>
            <a:r>
              <a:rPr lang="en-US" dirty="0" err="1" smtClean="0"/>
              <a:t>get_blob</a:t>
            </a:r>
            <a:r>
              <a:rPr lang="en-US" dirty="0" smtClean="0"/>
              <a:t>()</a:t>
            </a:r>
          </a:p>
          <a:p>
            <a:r>
              <a:rPr lang="en-US" dirty="0" smtClean="0"/>
              <a:t>Any more suggestions 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2629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8618</TotalTime>
  <Words>371</Words>
  <Application>Microsoft Office PowerPoint</Application>
  <PresentationFormat>On-screen Show (4:3)</PresentationFormat>
  <Paragraphs>43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DRM Color Manager</vt:lpstr>
      <vt:lpstr>DRM Color Manager</vt:lpstr>
      <vt:lpstr>Driver’s Registration with DRM </vt:lpstr>
      <vt:lpstr>Registration cont…</vt:lpstr>
      <vt:lpstr>Color EDID</vt:lpstr>
      <vt:lpstr>Set/Get color_manager blob </vt:lpstr>
      <vt:lpstr>Extension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DRM Color Manager</dc:title>
  <dc:creator>Sharma, Shashank</dc:creator>
  <cp:lastModifiedBy>Sharma, Shashank</cp:lastModifiedBy>
  <cp:revision>66</cp:revision>
  <dcterms:created xsi:type="dcterms:W3CDTF">2006-08-16T00:00:00Z</dcterms:created>
  <dcterms:modified xsi:type="dcterms:W3CDTF">2014-04-18T06:16:30Z</dcterms:modified>
</cp:coreProperties>
</file>